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94" dt="2018-12-06T22:11:0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9"/>
    <p:restoredTop sz="94493"/>
  </p:normalViewPr>
  <p:slideViewPr>
    <p:cSldViewPr snapToGrid="0" snapToObjects="1">
      <p:cViewPr varScale="1">
        <p:scale>
          <a:sx n="147" d="100"/>
          <a:sy n="147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mod addSld delSld modSld sldOrd">
      <pc:chgData name="Bourzikas, Grant" userId="344b909e-46c6-4f2d-ac65-bf194b841eae" providerId="ADAL" clId="{D0372A36-C1BD-164C-90F8-68203B9A91E6}" dt="2018-12-06T15:19:28.937" v="2036" actId="255"/>
      <pc:docMkLst>
        <pc:docMk/>
      </pc:docMkLst>
      <pc:sldChg chg="addSp modSp">
        <pc:chgData name="Bourzikas, Grant" userId="344b909e-46c6-4f2d-ac65-bf194b841eae" providerId="ADAL" clId="{D0372A36-C1BD-164C-90F8-68203B9A91E6}" dt="2018-12-06T15:19:28.937" v="2036" actId="255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6T15:19:28.937" v="2036" actId="255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D0372A36-C1BD-164C-90F8-68203B9A91E6}" dt="2018-12-06T15:17:39.923" v="2017" actId="6549"/>
          <ac:spMkLst>
            <pc:docMk/>
            <pc:sldMk cId="3967892324" sldId="256"/>
            <ac:spMk id="5" creationId="{2E550693-0716-6C4A-8003-0A1C0705390D}"/>
          </ac:spMkLst>
        </pc:spChg>
        <pc:cxnChg chg="add mod">
          <ac:chgData name="Bourzikas, Grant" userId="344b909e-46c6-4f2d-ac65-bf194b841eae" providerId="ADAL" clId="{D0372A36-C1BD-164C-90F8-68203B9A91E6}" dt="2018-12-06T15:18:54.637" v="2030" actId="1037"/>
          <ac:cxnSpMkLst>
            <pc:docMk/>
            <pc:sldMk cId="3967892324" sldId="256"/>
            <ac:cxnSpMk id="6" creationId="{9EC90075-9FBA-F94E-B22B-6625B956D441}"/>
          </ac:cxnSpMkLst>
        </pc:cxnChg>
      </pc:sldChg>
      <pc:sldChg chg="addSp delSp modSp ord">
        <pc:chgData name="Bourzikas, Grant" userId="344b909e-46c6-4f2d-ac65-bf194b841eae" providerId="ADAL" clId="{D0372A36-C1BD-164C-90F8-68203B9A91E6}" dt="2018-12-06T15:11:10.302" v="1955" actId="208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6T14:51:53.160" v="1919" actId="14100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6T14:54:03.357" v="1924" actId="1076"/>
          <ac:picMkLst>
            <pc:docMk/>
            <pc:sldMk cId="268894463" sldId="257"/>
            <ac:picMk id="5" creationId="{CCDE465F-FEE8-EC4F-ACE5-3AE17310374A}"/>
          </ac:picMkLst>
        </pc:picChg>
        <pc:cxnChg chg="add mod">
          <ac:chgData name="Bourzikas, Grant" userId="344b909e-46c6-4f2d-ac65-bf194b841eae" providerId="ADAL" clId="{D0372A36-C1BD-164C-90F8-68203B9A91E6}" dt="2018-12-06T15:11:10.302" v="1955" actId="208"/>
          <ac:cxnSpMkLst>
            <pc:docMk/>
            <pc:sldMk cId="268894463" sldId="257"/>
            <ac:cxnSpMk id="6" creationId="{35DCF676-2C3D-D14E-8D83-949B1F6A3016}"/>
          </ac:cxnSpMkLst>
        </pc:cxnChg>
      </pc:sldChg>
      <pc:sldChg chg="addSp delSp modSp mod setBg setClrOvrMap">
        <pc:chgData name="Bourzikas, Grant" userId="344b909e-46c6-4f2d-ac65-bf194b841eae" providerId="ADAL" clId="{D0372A36-C1BD-164C-90F8-68203B9A91E6}" dt="2018-12-06T15:11:13.931" v="1956" actId="208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6T14:51:49.231" v="1918" actId="14100"/>
          <ac:spMkLst>
            <pc:docMk/>
            <pc:sldMk cId="2207724303" sldId="266"/>
            <ac:spMk id="2" creationId="{428D7195-1A19-F441-8FF9-C943D5B60FAC}"/>
          </ac:spMkLst>
        </pc:spChg>
        <pc:spChg chg="add del mod">
          <ac:chgData name="Bourzikas, Grant" userId="344b909e-46c6-4f2d-ac65-bf194b841eae" providerId="ADAL" clId="{D0372A36-C1BD-164C-90F8-68203B9A91E6}" dt="2018-12-06T14:37:52.568" v="1828" actId="767"/>
          <ac:spMkLst>
            <pc:docMk/>
            <pc:sldMk cId="2207724303" sldId="266"/>
            <ac:spMk id="8" creationId="{A2A2E0EE-AE6B-9746-B104-9EAAF8654F44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spChg chg="add del">
          <ac:chgData name="Bourzikas, Grant" userId="344b909e-46c6-4f2d-ac65-bf194b841eae" providerId="ADAL" clId="{D0372A36-C1BD-164C-90F8-68203B9A91E6}" dt="2018-12-06T14:36:51.855" v="1816" actId="26606"/>
          <ac:spMkLst>
            <pc:docMk/>
            <pc:sldMk cId="2207724303" sldId="266"/>
            <ac:spMk id="12" creationId="{A4AC5506-6312-4701-8D3C-40187889A947}"/>
          </ac:spMkLst>
        </pc:spChg>
        <pc:spChg chg="add del">
          <ac:chgData name="Bourzikas, Grant" userId="344b909e-46c6-4f2d-ac65-bf194b841eae" providerId="ADAL" clId="{D0372A36-C1BD-164C-90F8-68203B9A91E6}" dt="2018-12-06T14:36:53.220" v="1818" actId="26606"/>
          <ac:spMkLst>
            <pc:docMk/>
            <pc:sldMk cId="2207724303" sldId="266"/>
            <ac:spMk id="15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6:55.167" v="1822" actId="26606"/>
          <ac:spMkLst>
            <pc:docMk/>
            <pc:sldMk cId="2207724303" sldId="266"/>
            <ac:spMk id="19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8:05.654" v="1829" actId="26606"/>
          <ac:spMkLst>
            <pc:docMk/>
            <pc:sldMk cId="2207724303" sldId="266"/>
            <ac:spMk id="22" creationId="{A4AC5506-6312-4701-8D3C-40187889A947}"/>
          </ac:spMkLst>
        </pc:spChg>
        <pc:graphicFrameChg chg="add del">
          <ac:chgData name="Bourzikas, Grant" userId="344b909e-46c6-4f2d-ac65-bf194b841eae" providerId="ADAL" clId="{D0372A36-C1BD-164C-90F8-68203B9A91E6}" dt="2018-12-06T14:30:07.082" v="1808"/>
          <ac:graphicFrameMkLst>
            <pc:docMk/>
            <pc:sldMk cId="2207724303" sldId="266"/>
            <ac:graphicFrameMk id="3" creationId="{50E051EE-24DF-4F44-9859-FA44DD406FA5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36:13.605" v="1813"/>
          <ac:graphicFrameMkLst>
            <pc:docMk/>
            <pc:sldMk cId="2207724303" sldId="266"/>
            <ac:graphicFrameMk id="6" creationId="{5DB4DA3D-38A0-9F46-81A8-1E469014969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0:17.802" v="1836" actId="478"/>
          <ac:graphicFrameMkLst>
            <pc:docMk/>
            <pc:sldMk cId="2207724303" sldId="266"/>
            <ac:graphicFrameMk id="10" creationId="{653B1273-CBD5-A241-9069-F0550A6C363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21.411" v="1840"/>
          <ac:graphicFrameMkLst>
            <pc:docMk/>
            <pc:sldMk cId="2207724303" sldId="266"/>
            <ac:graphicFrameMk id="13" creationId="{E46FF929-681D-C649-BDA5-B84F1FC88ABA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43.836" v="1844"/>
          <ac:graphicFrameMkLst>
            <pc:docMk/>
            <pc:sldMk cId="2207724303" sldId="266"/>
            <ac:graphicFrameMk id="18" creationId="{C86D94CE-7D76-9845-8519-D775D5D457B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2:13.419" v="1850"/>
          <ac:graphicFrameMkLst>
            <pc:docMk/>
            <pc:sldMk cId="2207724303" sldId="266"/>
            <ac:graphicFrameMk id="23" creationId="{8D28A073-132F-B444-A59B-CD8F9BF859B4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5:00:57.248" v="1939"/>
          <ac:graphicFrameMkLst>
            <pc:docMk/>
            <pc:sldMk cId="2207724303" sldId="266"/>
            <ac:graphicFrameMk id="29" creationId="{749551FD-B4BB-A848-BB7A-F0FE1F565327}"/>
          </ac:graphicFrameMkLst>
        </pc:graphicFrame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6T14:30:21.443" v="1811" actId="478"/>
          <ac:picMkLst>
            <pc:docMk/>
            <pc:sldMk cId="2207724303" sldId="266"/>
            <ac:picMk id="4" creationId="{278FBBA4-0EE1-A147-BFCE-E4FC418AAC45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del mod modCrop">
          <ac:chgData name="Bourzikas, Grant" userId="344b909e-46c6-4f2d-ac65-bf194b841eae" providerId="ADAL" clId="{D0372A36-C1BD-164C-90F8-68203B9A91E6}" dt="2018-12-06T14:30:04.046" v="1806" actId="478"/>
          <ac:picMkLst>
            <pc:docMk/>
            <pc:sldMk cId="2207724303" sldId="266"/>
            <ac:picMk id="5" creationId="{1C49ECA4-9768-E949-9D60-280FC18AAAEC}"/>
          </ac:picMkLst>
        </pc:picChg>
        <pc:picChg chg="add del mod">
          <ac:chgData name="Bourzikas, Grant" userId="344b909e-46c6-4f2d-ac65-bf194b841eae" providerId="ADAL" clId="{D0372A36-C1BD-164C-90F8-68203B9A91E6}" dt="2018-12-06T14:38:06.455" v="1830"/>
          <ac:picMkLst>
            <pc:docMk/>
            <pc:sldMk cId="2207724303" sldId="266"/>
            <ac:picMk id="7" creationId="{0F61176C-AAA6-9843-ACE9-3DCA16C6975B}"/>
          </ac:picMkLst>
        </pc:picChg>
        <pc:picChg chg="add del mod">
          <ac:chgData name="Bourzikas, Grant" userId="344b909e-46c6-4f2d-ac65-bf194b841eae" providerId="ADAL" clId="{D0372A36-C1BD-164C-90F8-68203B9A91E6}" dt="2018-12-06T14:38:44.702" v="1834" actId="478"/>
          <ac:picMkLst>
            <pc:docMk/>
            <pc:sldMk cId="2207724303" sldId="266"/>
            <ac:picMk id="9" creationId="{E28D5027-D397-A543-85E6-4FBF44AE5106}"/>
          </ac:picMkLst>
        </pc:picChg>
        <pc:picChg chg="add del">
          <ac:chgData name="Bourzikas, Grant" userId="344b909e-46c6-4f2d-ac65-bf194b841eae" providerId="ADAL" clId="{D0372A36-C1BD-164C-90F8-68203B9A91E6}" dt="2018-12-06T14:41:17.554" v="1838" actId="478"/>
          <ac:picMkLst>
            <pc:docMk/>
            <pc:sldMk cId="2207724303" sldId="266"/>
            <ac:picMk id="11" creationId="{E01932E4-F2C8-BE4B-80CD-E612F2A9E065}"/>
          </ac:picMkLst>
        </pc:picChg>
        <pc:picChg chg="add del">
          <ac:chgData name="Bourzikas, Grant" userId="344b909e-46c6-4f2d-ac65-bf194b841eae" providerId="ADAL" clId="{D0372A36-C1BD-164C-90F8-68203B9A91E6}" dt="2018-12-06T14:41:41.165" v="1842" actId="478"/>
          <ac:picMkLst>
            <pc:docMk/>
            <pc:sldMk cId="2207724303" sldId="266"/>
            <ac:picMk id="16" creationId="{31746E46-4BE4-CA43-B8B5-D42AB0D5D838}"/>
          </ac:picMkLst>
        </pc:picChg>
        <pc:picChg chg="add del mod">
          <ac:chgData name="Bourzikas, Grant" userId="344b909e-46c6-4f2d-ac65-bf194b841eae" providerId="ADAL" clId="{D0372A36-C1BD-164C-90F8-68203B9A91E6}" dt="2018-12-06T14:42:09.681" v="1848" actId="478"/>
          <ac:picMkLst>
            <pc:docMk/>
            <pc:sldMk cId="2207724303" sldId="266"/>
            <ac:picMk id="21" creationId="{D00B1A3C-ECB6-9442-9444-455B928DD1FD}"/>
          </ac:picMkLst>
        </pc:picChg>
        <pc:picChg chg="add del mod">
          <ac:chgData name="Bourzikas, Grant" userId="344b909e-46c6-4f2d-ac65-bf194b841eae" providerId="ADAL" clId="{D0372A36-C1BD-164C-90F8-68203B9A91E6}" dt="2018-12-06T14:42:32.737" v="1854" actId="478"/>
          <ac:picMkLst>
            <pc:docMk/>
            <pc:sldMk cId="2207724303" sldId="266"/>
            <ac:picMk id="24" creationId="{4573F75A-D67D-FC4F-BF1F-C86372A824B5}"/>
          </ac:picMkLst>
        </pc:picChg>
        <pc:picChg chg="add del mod modCrop">
          <ac:chgData name="Bourzikas, Grant" userId="344b909e-46c6-4f2d-ac65-bf194b841eae" providerId="ADAL" clId="{D0372A36-C1BD-164C-90F8-68203B9A91E6}" dt="2018-12-06T14:43:56.332" v="1857" actId="478"/>
          <ac:picMkLst>
            <pc:docMk/>
            <pc:sldMk cId="2207724303" sldId="266"/>
            <ac:picMk id="25" creationId="{073D2BA8-9679-3945-8DC2-8C60D0FF7CFF}"/>
          </ac:picMkLst>
        </pc:picChg>
        <pc:picChg chg="add del mod modCrop">
          <ac:chgData name="Bourzikas, Grant" userId="344b909e-46c6-4f2d-ac65-bf194b841eae" providerId="ADAL" clId="{D0372A36-C1BD-164C-90F8-68203B9A91E6}" dt="2018-12-06T14:44:32.798" v="1860" actId="478"/>
          <ac:picMkLst>
            <pc:docMk/>
            <pc:sldMk cId="2207724303" sldId="266"/>
            <ac:picMk id="26" creationId="{138B4EDF-CEFB-C44E-B868-51C1328E3CA7}"/>
          </ac:picMkLst>
        </pc:picChg>
        <pc:picChg chg="add del mod modCrop">
          <ac:chgData name="Bourzikas, Grant" userId="344b909e-46c6-4f2d-ac65-bf194b841eae" providerId="ADAL" clId="{D0372A36-C1BD-164C-90F8-68203B9A91E6}" dt="2018-12-06T15:00:47.183" v="1937" actId="478"/>
          <ac:picMkLst>
            <pc:docMk/>
            <pc:sldMk cId="2207724303" sldId="266"/>
            <ac:picMk id="27" creationId="{83CA7D31-2444-2E46-A3D2-DBCFAFCB5153}"/>
          </ac:picMkLst>
        </pc:picChg>
        <pc:picChg chg="add del mod modCrop">
          <ac:chgData name="Bourzikas, Grant" userId="344b909e-46c6-4f2d-ac65-bf194b841eae" providerId="ADAL" clId="{D0372A36-C1BD-164C-90F8-68203B9A91E6}" dt="2018-12-06T15:06:44.799" v="1946" actId="478"/>
          <ac:picMkLst>
            <pc:docMk/>
            <pc:sldMk cId="2207724303" sldId="266"/>
            <ac:picMk id="30" creationId="{91318FD1-D745-F640-90DB-8315724C5369}"/>
          </ac:picMkLst>
        </pc:picChg>
        <pc:picChg chg="add mod modCrop">
          <ac:chgData name="Bourzikas, Grant" userId="344b909e-46c6-4f2d-ac65-bf194b841eae" providerId="ADAL" clId="{D0372A36-C1BD-164C-90F8-68203B9A91E6}" dt="2018-12-06T15:07:06.208" v="1953" actId="732"/>
          <ac:picMkLst>
            <pc:docMk/>
            <pc:sldMk cId="2207724303" sldId="266"/>
            <ac:picMk id="31" creationId="{DFE48931-76DF-074D-9346-7B5E6D45DD79}"/>
          </ac:picMkLst>
        </pc:picChg>
        <pc:cxnChg chg="add del">
          <ac:chgData name="Bourzikas, Grant" userId="344b909e-46c6-4f2d-ac65-bf194b841eae" providerId="ADAL" clId="{D0372A36-C1BD-164C-90F8-68203B9A91E6}" dt="2018-12-06T14:36:53.220" v="1818" actId="26606"/>
          <ac:cxnSpMkLst>
            <pc:docMk/>
            <pc:sldMk cId="2207724303" sldId="266"/>
            <ac:cxnSpMk id="14" creationId="{7E7C77BC-7138-40B1-A15B-20F57A494629}"/>
          </ac:cxnSpMkLst>
        </pc:cxnChg>
        <pc:cxnChg chg="add del">
          <ac:chgData name="Bourzikas, Grant" userId="344b909e-46c6-4f2d-ac65-bf194b841eae" providerId="ADAL" clId="{D0372A36-C1BD-164C-90F8-68203B9A91E6}" dt="2018-12-06T14:36:54.305" v="1820" actId="26606"/>
          <ac:cxnSpMkLst>
            <pc:docMk/>
            <pc:sldMk cId="2207724303" sldId="266"/>
            <ac:cxnSpMk id="17" creationId="{E126E481-B945-4179-BD79-05E96E9B29E1}"/>
          </ac:cxnSpMkLst>
        </pc:cxnChg>
        <pc:cxnChg chg="add del">
          <ac:chgData name="Bourzikas, Grant" userId="344b909e-46c6-4f2d-ac65-bf194b841eae" providerId="ADAL" clId="{D0372A36-C1BD-164C-90F8-68203B9A91E6}" dt="2018-12-06T14:36:55.167" v="1822" actId="26606"/>
          <ac:cxnSpMkLst>
            <pc:docMk/>
            <pc:sldMk cId="2207724303" sldId="266"/>
            <ac:cxnSpMk id="20" creationId="{7E7C77BC-7138-40B1-A15B-20F57A494629}"/>
          </ac:cxnSpMkLst>
        </pc:cxnChg>
        <pc:cxnChg chg="add mod">
          <ac:chgData name="Bourzikas, Grant" userId="344b909e-46c6-4f2d-ac65-bf194b841eae" providerId="ADAL" clId="{D0372A36-C1BD-164C-90F8-68203B9A91E6}" dt="2018-12-06T15:11:13.931" v="1956" actId="208"/>
          <ac:cxnSpMkLst>
            <pc:docMk/>
            <pc:sldMk cId="2207724303" sldId="266"/>
            <ac:cxnSpMk id="28" creationId="{92209859-CDED-D34B-AB77-2A110646B6B2}"/>
          </ac:cxnSpMkLst>
        </pc:cxnChg>
      </pc:sldChg>
      <pc:sldChg chg="addSp modSp">
        <pc:chgData name="Bourzikas, Grant" userId="344b909e-46c6-4f2d-ac65-bf194b841eae" providerId="ADAL" clId="{D0372A36-C1BD-164C-90F8-68203B9A91E6}" dt="2018-12-06T15:13:44.555" v="1994" actId="208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6T14:46:52.200" v="1890" actId="255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6T15:13:15.253" v="1986" actId="403"/>
          <ac:spMkLst>
            <pc:docMk/>
            <pc:sldMk cId="784048253" sldId="268"/>
            <ac:spMk id="9" creationId="{73B5DC91-F99A-0E4E-881C-41B4AC26F18F}"/>
          </ac:spMkLst>
        </pc:spChg>
        <pc:spChg chg="mod">
          <ac:chgData name="Bourzikas, Grant" userId="344b909e-46c6-4f2d-ac65-bf194b841eae" providerId="ADAL" clId="{D0372A36-C1BD-164C-90F8-68203B9A91E6}" dt="2018-12-06T15:13:34.343" v="1992" actId="14100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6T15:13:31.685" v="1991" actId="14100"/>
          <ac:spMkLst>
            <pc:docMk/>
            <pc:sldMk cId="784048253" sldId="268"/>
            <ac:spMk id="12" creationId="{56B61007-2FF2-A840-8025-F412FE9A4A93}"/>
          </ac:spMkLst>
        </pc:spChg>
        <pc:cxnChg chg="add mod">
          <ac:chgData name="Bourzikas, Grant" userId="344b909e-46c6-4f2d-ac65-bf194b841eae" providerId="ADAL" clId="{D0372A36-C1BD-164C-90F8-68203B9A91E6}" dt="2018-12-06T15:11:04.198" v="1954" actId="208"/>
          <ac:cxnSpMkLst>
            <pc:docMk/>
            <pc:sldMk cId="784048253" sldId="268"/>
            <ac:cxnSpMk id="7" creationId="{8549C689-316A-0144-B957-47048768714D}"/>
          </ac:cxnSpMkLst>
        </pc:cxnChg>
        <pc:cxnChg chg="mod">
          <ac:chgData name="Bourzikas, Grant" userId="344b909e-46c6-4f2d-ac65-bf194b841eae" providerId="ADAL" clId="{D0372A36-C1BD-164C-90F8-68203B9A91E6}" dt="2018-12-06T15:13:44.555" v="1994" actId="208"/>
          <ac:cxnSpMkLst>
            <pc:docMk/>
            <pc:sldMk cId="784048253" sldId="268"/>
            <ac:cxnSpMk id="11" creationId="{BF0BCC2A-F94A-1547-B8B2-3C5231FCA655}"/>
          </ac:cxnSpMkLst>
        </pc:cxnChg>
      </pc:sldChg>
      <pc:sldChg chg="addSp delSp modSp add delAnim modAnim">
        <pc:chgData name="Bourzikas, Grant" userId="344b909e-46c6-4f2d-ac65-bf194b841eae" providerId="ADAL" clId="{D0372A36-C1BD-164C-90F8-68203B9A91E6}" dt="2018-12-06T15:16:14.169" v="1996" actId="14100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6T14:48:08.559" v="1913" actId="1036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5:09:53.182" v="1717" actId="767"/>
          <ac:spMkLst>
            <pc:docMk/>
            <pc:sldMk cId="1426210680" sldId="270"/>
            <ac:spMk id="10" creationId="{7EBA2D7B-D45D-CD45-8BB9-2F6275DDFA82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spChg chg="add mod">
          <ac:chgData name="Bourzikas, Grant" userId="344b909e-46c6-4f2d-ac65-bf194b841eae" providerId="ADAL" clId="{D0372A36-C1BD-164C-90F8-68203B9A91E6}" dt="2018-12-06T15:16:14.169" v="1996" actId="14100"/>
          <ac:spMkLst>
            <pc:docMk/>
            <pc:sldMk cId="1426210680" sldId="270"/>
            <ac:spMk id="14" creationId="{CF8A631F-D33E-FE44-9AAF-5F81CE6A1017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del mod modCrop">
          <ac:chgData name="Bourzikas, Grant" userId="344b909e-46c6-4f2d-ac65-bf194b841eae" providerId="ADAL" clId="{D0372A36-C1BD-164C-90F8-68203B9A91E6}" dt="2018-12-06T14:55:37.632" v="1925" actId="478"/>
          <ac:picMkLst>
            <pc:docMk/>
            <pc:sldMk cId="1426210680" sldId="270"/>
            <ac:picMk id="12" creationId="{9EE24187-0CA6-1544-8BD2-8CED130E76C7}"/>
          </ac:picMkLst>
        </pc:picChg>
        <pc:cxnChg chg="add mod">
          <ac:chgData name="Bourzikas, Grant" userId="344b909e-46c6-4f2d-ac65-bf194b841eae" providerId="ADAL" clId="{D0372A36-C1BD-164C-90F8-68203B9A91E6}" dt="2018-12-06T15:11:19.677" v="1957" actId="208"/>
          <ac:cxnSpMkLst>
            <pc:docMk/>
            <pc:sldMk cId="1426210680" sldId="270"/>
            <ac:cxnSpMk id="13" creationId="{359B7AFB-9A9C-EF48-809E-00F55A54A472}"/>
          </ac:cxnSpMkLst>
        </pc:cxnChg>
      </pc:sldChg>
      <pc:sldChg chg="add del">
        <pc:chgData name="Bourzikas, Grant" userId="344b909e-46c6-4f2d-ac65-bf194b841eae" providerId="ADAL" clId="{D0372A36-C1BD-164C-90F8-68203B9A91E6}" dt="2018-12-06T05:07:27.528" v="1723"/>
        <pc:sldMkLst>
          <pc:docMk/>
          <pc:sldMk cId="33801712" sldId="271"/>
        </pc:sldMkLst>
      </pc:sldChg>
      <pc:sldChg chg="addSp delSp modSp add">
        <pc:chgData name="Bourzikas, Grant" userId="344b909e-46c6-4f2d-ac65-bf194b841eae" providerId="ADAL" clId="{D0372A36-C1BD-164C-90F8-68203B9A91E6}" dt="2018-12-06T15:12:55.421" v="1984" actId="1038"/>
        <pc:sldMkLst>
          <pc:docMk/>
          <pc:sldMk cId="3512773988" sldId="271"/>
        </pc:sldMkLst>
        <pc:spChg chg="mod">
          <ac:chgData name="Bourzikas, Grant" userId="344b909e-46c6-4f2d-ac65-bf194b841eae" providerId="ADAL" clId="{D0372A36-C1BD-164C-90F8-68203B9A91E6}" dt="2018-12-06T05:07:31.721" v="1732" actId="20577"/>
          <ac:spMkLst>
            <pc:docMk/>
            <pc:sldMk cId="3512773988" sldId="271"/>
            <ac:spMk id="2" creationId="{9BEB5177-38EF-A74D-BFDA-D0100382E7A3}"/>
          </ac:spMkLst>
        </pc:spChg>
        <pc:spChg chg="del">
          <ac:chgData name="Bourzikas, Grant" userId="344b909e-46c6-4f2d-ac65-bf194b841eae" providerId="ADAL" clId="{D0372A36-C1BD-164C-90F8-68203B9A91E6}" dt="2018-12-06T15:11:50.208" v="1958" actId="478"/>
          <ac:spMkLst>
            <pc:docMk/>
            <pc:sldMk cId="3512773988" sldId="271"/>
            <ac:spMk id="3" creationId="{9A8D4AED-4C2D-EA42-B29D-488662C515D8}"/>
          </ac:spMkLst>
        </pc:spChg>
        <pc:cxnChg chg="add mod">
          <ac:chgData name="Bourzikas, Grant" userId="344b909e-46c6-4f2d-ac65-bf194b841eae" providerId="ADAL" clId="{D0372A36-C1BD-164C-90F8-68203B9A91E6}" dt="2018-12-06T15:12:55.421" v="1984" actId="1038"/>
          <ac:cxnSpMkLst>
            <pc:docMk/>
            <pc:sldMk cId="3512773988" sldId="271"/>
            <ac:cxnSpMk id="4" creationId="{020437CA-8BEB-7344-ADBB-F61E12471BDA}"/>
          </ac:cxnSpMkLst>
        </pc:cxnChg>
      </pc:sldChg>
      <pc:sldChg chg="addSp delSp modSp add">
        <pc:chgData name="Bourzikas, Grant" userId="344b909e-46c6-4f2d-ac65-bf194b841eae" providerId="ADAL" clId="{D0372A36-C1BD-164C-90F8-68203B9A91E6}" dt="2018-12-06T15:12:16.580" v="1967"/>
        <pc:sldMkLst>
          <pc:docMk/>
          <pc:sldMk cId="361566691" sldId="272"/>
        </pc:sldMkLst>
        <pc:spChg chg="mod">
          <ac:chgData name="Bourzikas, Grant" userId="344b909e-46c6-4f2d-ac65-bf194b841eae" providerId="ADAL" clId="{D0372A36-C1BD-164C-90F8-68203B9A91E6}" dt="2018-12-06T15:12:15.077" v="1965" actId="113"/>
          <ac:spMkLst>
            <pc:docMk/>
            <pc:sldMk cId="361566691" sldId="272"/>
            <ac:spMk id="2" creationId="{88112804-8D66-0A4E-81B5-A730F22F8C39}"/>
          </ac:spMkLst>
        </pc:spChg>
        <pc:spChg chg="mod">
          <ac:chgData name="Bourzikas, Grant" userId="344b909e-46c6-4f2d-ac65-bf194b841eae" providerId="ADAL" clId="{D0372A36-C1BD-164C-90F8-68203B9A91E6}" dt="2018-12-06T15:12:12.831" v="1963" actId="1076"/>
          <ac:spMkLst>
            <pc:docMk/>
            <pc:sldMk cId="361566691" sldId="272"/>
            <ac:spMk id="3" creationId="{00ACC124-78F3-3340-8AF8-F51381B5196C}"/>
          </ac:spMkLst>
        </pc:spChg>
        <pc:spChg chg="add del mod">
          <ac:chgData name="Bourzikas, Grant" userId="344b909e-46c6-4f2d-ac65-bf194b841eae" providerId="ADAL" clId="{D0372A36-C1BD-164C-90F8-68203B9A91E6}" dt="2018-12-06T15:12:16.580" v="1967"/>
          <ac:spMkLst>
            <pc:docMk/>
            <pc:sldMk cId="361566691" sldId="272"/>
            <ac:spMk id="5" creationId="{ED1E665C-7EB1-514B-A833-2397A4516176}"/>
          </ac:spMkLst>
        </pc:spChg>
        <pc:cxnChg chg="add mod">
          <ac:chgData name="Bourzikas, Grant" userId="344b909e-46c6-4f2d-ac65-bf194b841eae" providerId="ADAL" clId="{D0372A36-C1BD-164C-90F8-68203B9A91E6}" dt="2018-12-06T15:12:12.831" v="1963" actId="1076"/>
          <ac:cxnSpMkLst>
            <pc:docMk/>
            <pc:sldMk cId="361566691" sldId="272"/>
            <ac:cxnSpMk id="4" creationId="{3C951F5E-345D-7D4B-AA0C-C7B760DABC98}"/>
          </ac:cxnSpMkLst>
        </pc:cxn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urzikas/DDS6306/tree/master/Project2" TargetMode="External"/><Relationship Id="rId2" Type="http://schemas.openxmlformats.org/officeDocument/2006/relationships/hyperlink" Target="https://youtu.be/kGOE1Jl12P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4815"/>
            <a:ext cx="9144000" cy="1305147"/>
          </a:xfrm>
        </p:spPr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400" dirty="0"/>
              <a:t>Grant Bourzikas</a:t>
            </a:r>
            <a:br>
              <a:rPr lang="en-US" sz="4400" dirty="0"/>
            </a:br>
            <a:r>
              <a:rPr lang="en-US" sz="4400" dirty="0"/>
              <a:t>Case Study 2</a:t>
            </a:r>
            <a:endParaRPr lang="en-US" sz="4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i="1" dirty="0"/>
              <a:t>Doing Data Science</a:t>
            </a:r>
            <a:br>
              <a:rPr lang="en-US" i="1" dirty="0"/>
            </a:br>
            <a:r>
              <a:rPr lang="en-US" i="1" dirty="0"/>
              <a:t>MSDS 6306 – Fall 2018</a:t>
            </a:r>
            <a:br>
              <a:rPr lang="en-US" i="1" dirty="0"/>
            </a:br>
            <a:r>
              <a:rPr lang="en-US" i="1" dirty="0"/>
              <a:t>Sadler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C90075-9FBA-F94E-B22B-6625B956D441}"/>
              </a:ext>
            </a:extLst>
          </p:cNvPr>
          <p:cNvCxnSpPr/>
          <p:nvPr/>
        </p:nvCxnSpPr>
        <p:spPr>
          <a:xfrm>
            <a:off x="452926" y="35099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72497" y="466260"/>
            <a:ext cx="11430000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Building a Successful and Healthy Organization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472497" y="1640863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5281518" y="2406723"/>
            <a:ext cx="4440505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5101947" y="2406723"/>
            <a:ext cx="0" cy="197727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6" y="2406723"/>
            <a:ext cx="4449881" cy="2132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Key Attrition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Future Attritions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Leverage Data Science to enhance Business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49C689-316A-0144-B957-47048768714D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 of Employee Features from 37 to 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to understand relationship between Employee and key decision features for attrition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381712" y="516378"/>
            <a:ext cx="1092651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 r="12095"/>
          <a:stretch/>
        </p:blipFill>
        <p:spPr>
          <a:xfrm>
            <a:off x="3061621" y="2459550"/>
            <a:ext cx="4835492" cy="41430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CF676-2C3D-D14E-8D83-949B1F6A3016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1" y="322595"/>
            <a:ext cx="10877521" cy="783192"/>
          </a:xfrm>
        </p:spPr>
        <p:txBody>
          <a:bodyPr>
            <a:normAutofit/>
          </a:bodyPr>
          <a:lstStyle/>
          <a:p>
            <a:r>
              <a:rPr lang="en-US" sz="3000" b="1" dirty="0"/>
              <a:t>Understand Why Attrition Occurs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09859-CDED-D34B-AB77-2A110646B6B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FE48931-76DF-074D-9346-7B5E6D45D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" t="2337" b="1"/>
          <a:stretch/>
        </p:blipFill>
        <p:spPr>
          <a:xfrm>
            <a:off x="777667" y="1939894"/>
            <a:ext cx="11032621" cy="31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433693"/>
            <a:ext cx="10515600" cy="5285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A2D7B-D45D-CD45-8BB9-2F6275DDFA82}"/>
              </a:ext>
            </a:extLst>
          </p:cNvPr>
          <p:cNvSpPr txBox="1"/>
          <p:nvPr/>
        </p:nvSpPr>
        <p:spPr>
          <a:xfrm>
            <a:off x="606056" y="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9B7AFB-9A9C-EF48-809E-00F55A54A47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>
            <a:extLst>
              <a:ext uri="{FF2B5EF4-FFF2-40B4-BE49-F238E27FC236}">
                <a16:creationId xmlns:a16="http://schemas.microsoft.com/office/drawing/2014/main" id="{CF8A631F-D33E-FE44-9AAF-5F81CE6A1017}"/>
              </a:ext>
            </a:extLst>
          </p:cNvPr>
          <p:cNvSpPr/>
          <p:nvPr/>
        </p:nvSpPr>
        <p:spPr>
          <a:xfrm>
            <a:off x="5721279" y="1268452"/>
            <a:ext cx="3171642" cy="5042019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/>
          <p:nvPr/>
        </p:nvCxnSpPr>
        <p:spPr>
          <a:xfrm>
            <a:off x="521295" y="4562475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2804-8D66-0A4E-81B5-A730F22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64"/>
            <a:ext cx="10515600" cy="592004"/>
          </a:xfrm>
        </p:spPr>
        <p:txBody>
          <a:bodyPr>
            <a:normAutofit/>
          </a:bodyPr>
          <a:lstStyle/>
          <a:p>
            <a:r>
              <a:rPr lang="en-US" sz="3000" b="1" dirty="0"/>
              <a:t>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C124-78F3-3340-8AF8-F51381B5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263"/>
            <a:ext cx="10515600" cy="4351338"/>
          </a:xfrm>
        </p:spPr>
        <p:txBody>
          <a:bodyPr/>
          <a:lstStyle/>
          <a:p>
            <a:r>
              <a:rPr lang="en-US" dirty="0"/>
              <a:t>YouTube Video </a:t>
            </a:r>
          </a:p>
          <a:p>
            <a:pPr lvl="1"/>
            <a:r>
              <a:rPr lang="en-US" dirty="0">
                <a:hlinkClick r:id="rId2"/>
              </a:rPr>
              <a:t>https://youtu.be</a:t>
            </a:r>
            <a:r>
              <a:rPr lang="en-US">
                <a:hlinkClick r:id="rId2"/>
              </a:rPr>
              <a:t>/kGOE1Jl12PE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https://github.com/gbourzikas/DDS6306/tree/master/Project2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951F5E-345D-7D4B-AA0C-C7B760DABC98}"/>
              </a:ext>
            </a:extLst>
          </p:cNvPr>
          <p:cNvCxnSpPr/>
          <p:nvPr/>
        </p:nvCxnSpPr>
        <p:spPr>
          <a:xfrm>
            <a:off x="290557" y="1118692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175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Wingdings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  <vt:lpstr>Appendix</vt:lpstr>
      <vt:lpstr>URL’s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1</cp:revision>
  <dcterms:created xsi:type="dcterms:W3CDTF">2018-10-05T21:52:23Z</dcterms:created>
  <dcterms:modified xsi:type="dcterms:W3CDTF">2018-12-06T22:11:06Z</dcterms:modified>
</cp:coreProperties>
</file>